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26d29448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26d29448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26d29448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26d29448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26d29448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26d29448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26d29448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26d29448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26d29448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26d29448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d26d29448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d26d29448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26d29448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26d29448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26d29448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26d29448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ff4034245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ff4034245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f4034245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ff4034245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f4034245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f403424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e982b160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e982b160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e982b160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e982b160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e982b160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ce982b16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3887788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/>
            </a:lvl2pPr>
            <a:lvl3pPr indent="-3429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73" name="Google Shape;73;p12"/>
          <p:cNvSpPr txBox="1"/>
          <p:nvPr>
            <p:ph idx="2" type="body"/>
          </p:nvPr>
        </p:nvSpPr>
        <p:spPr>
          <a:xfrm>
            <a:off x="630238" y="1543050"/>
            <a:ext cx="2949575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2pPr>
            <a:lvl3pPr indent="-228600" lvl="2" marL="1371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113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4pPr>
            <a:lvl5pPr indent="-228600" lvl="4" marL="2286000" algn="l">
              <a:lnSpc>
                <a:spcPct val="100000"/>
              </a:lnSpc>
              <a:spcBef>
                <a:spcPts val="113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4" name="Google Shape;74;p12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/>
          <p:nvPr>
            <p:ph idx="2" type="pic"/>
          </p:nvPr>
        </p:nvSpPr>
        <p:spPr>
          <a:xfrm>
            <a:off x="3887788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630238" y="1543050"/>
            <a:ext cx="2949575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58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2pPr>
            <a:lvl3pPr indent="-228600" lvl="2" marL="1371600" algn="l">
              <a:lnSpc>
                <a:spcPct val="10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113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4pPr>
            <a:lvl5pPr indent="-228600" lvl="4" marL="2286000" algn="l">
              <a:lnSpc>
                <a:spcPct val="100000"/>
              </a:lnSpc>
              <a:spcBef>
                <a:spcPts val="113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 rot="5400000">
            <a:off x="2714625" y="-1376362"/>
            <a:ext cx="371475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 rot="5400000">
            <a:off x="5431631" y="1340644"/>
            <a:ext cx="445293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 rot="5400000">
            <a:off x="1240631" y="-640556"/>
            <a:ext cx="445293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57200" y="881063"/>
            <a:ext cx="822960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56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>
            <p:ph type="ctrTitle"/>
          </p:nvPr>
        </p:nvSpPr>
        <p:spPr>
          <a:xfrm>
            <a:off x="468313" y="897731"/>
            <a:ext cx="8207375" cy="812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469900" y="1816894"/>
            <a:ext cx="8212138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indent="-228600" lvl="2" marL="1371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881063"/>
            <a:ext cx="403860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648200" y="881063"/>
            <a:ext cx="403860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630238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630238" y="1260872"/>
            <a:ext cx="3868737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630238" y="1878806"/>
            <a:ext cx="3868737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3" type="body"/>
          </p:nvPr>
        </p:nvSpPr>
        <p:spPr>
          <a:xfrm>
            <a:off x="4629150" y="1260872"/>
            <a:ext cx="3887788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203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1" name="Google Shape;61;p10"/>
          <p:cNvSpPr txBox="1"/>
          <p:nvPr>
            <p:ph idx="4" type="body"/>
          </p:nvPr>
        </p:nvSpPr>
        <p:spPr>
          <a:xfrm>
            <a:off x="4629150" y="1878806"/>
            <a:ext cx="3887788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56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881063"/>
            <a:ext cx="8229600" cy="371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://drive.google.com/file/d/1py2VAjk2vHUUVdLtW1sq_i9VvV3SuOdD/view" TargetMode="External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01" name="Google Shape;201;p29" title="Capstone_Recording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8650" y="647050"/>
            <a:ext cx="6437725" cy="48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57200" y="142875"/>
            <a:ext cx="8229600" cy="43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Text Detection and Recognition</a:t>
            </a:r>
            <a:endParaRPr b="1"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75" y="1066050"/>
            <a:ext cx="8988600" cy="32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457200" y="142875"/>
            <a:ext cx="8229600" cy="43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Horizontal and Vertical Lines</a:t>
            </a:r>
            <a:endParaRPr b="1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5" y="1060200"/>
            <a:ext cx="8833174" cy="35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142875"/>
            <a:ext cx="8229600" cy="43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Non-Max Suppression</a:t>
            </a:r>
            <a:endParaRPr b="1"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9776"/>
            <a:ext cx="9144000" cy="35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457200" y="142875"/>
            <a:ext cx="8229600" cy="43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Excel File</a:t>
            </a:r>
            <a:endParaRPr b="1"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4075"/>
            <a:ext cx="9143998" cy="26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457200" y="142875"/>
            <a:ext cx="8229600" cy="437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JSON File</a:t>
            </a:r>
            <a:endParaRPr b="1"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875" y="704900"/>
            <a:ext cx="5145300" cy="44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391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